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D8DBFB-8823-4C27-9D41-394CA2A91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2AC1271-EC16-4244-BEA4-3336840C0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44883A-F71D-483C-8758-2CDF98F31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EA876F-557E-4472-A9B9-1CEB28C5C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EAB8F4-B33D-4EFF-9702-485B3532C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9719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5ACADD-2731-4513-A850-AEFED89B9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518BD5E-279B-4807-854B-20447DF20F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5F9E88-3F52-4CEB-BE0E-2951B14F3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F8139FA-1CC0-4B6F-A9FA-03793E1C7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B0EF5D-AD7D-4E71-A26B-E67C63E12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8239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65B8DB9-71CB-4FCB-8156-6E57612C76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EE9335B-3AF6-4DAC-8696-E031AB606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E7FEC8-6C28-43A1-A5CF-3731F5C21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3AE0C2-8877-413D-9AED-F683F73AB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FFD8E5-170B-4276-BFC4-0C67A9BFE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9265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DB4EF6-A7A9-4551-A633-C6901EBA5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3938B3-F612-4E48-BAEB-432D4B667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9B72A9-9B4D-42CA-B1F6-76648880E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167497-913D-45AD-83F5-94C0959FC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E34199-667F-483A-99A5-8BBB6D509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5921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6BFB8B-0516-45A6-AD1E-EA07D9DC8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AF89EE-6049-48D8-BD2B-4A41AC158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5666FC-DF5B-4D35-BE76-DFEB8739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63A60B-94BA-4A3C-AFB5-95387A620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DB7047-17B5-417D-9E65-9A2B781E6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9625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D5E2A8-103D-41CB-8309-BDF68E495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70F8B4C-3FAC-453E-BB24-E6575FB4BD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88E9ADF-74C9-4431-ACBB-879DD28B91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7AA98E0-F2AE-4A10-B45F-EEA2C6C20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9C36385-4993-44B3-A7F8-427F5B738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C42BA6-A042-4B8E-BF8B-9760177E5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604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D0B793-71AD-4AC8-A840-72B1E7CF2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FA2A807-63F6-4C9E-8788-0638FD562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8DA3FD-2F9D-4910-B4BE-44094E112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B30AB59-F2C2-4D48-A986-2A90187C17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AF43EE6-0AFD-46EA-97F6-E87F707DBE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3BE13DD-77FA-470A-8AE2-95B4AE714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E986CF-947E-40E4-AEEB-EDC3AC8C8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463892B-E6E1-4B33-AF30-A003E783E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8901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B5AC5C-1AB0-4CE7-9A43-1A060FAEE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D2CFE3-5907-4E46-91EF-5AB734E3A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5E20A6B-E8A5-4F88-97A6-8CBFC232E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AE42E0-8DBB-42EA-BF27-E5D614B6D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0345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75C9154-8F9B-4CCC-970C-666C0A05E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ABE2180-C1C4-49F5-8BF7-B32E6EDA5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E379486-DAD6-488E-8428-C261A7911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377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069767-5D96-45E2-B373-E739B96B1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476245-D95F-40DB-8512-80DDE7FF4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EBE9BAC-7958-4426-88DC-0C387924F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810AAC-A736-4AD1-B72E-78DE154D3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9E60E1-D6D6-4604-9546-6447AA720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9D03EB6-73BA-4822-80F4-5B8723BA1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382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3C73AC-D10D-4C42-B7A8-C93CBCB02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9848B9B-A4CA-45C1-8AA4-71FD842F73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7204B89-DE4C-4FC3-B0B7-F968C3879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EB2476-BFFA-46ED-BD30-E835547C7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87CC911-72F5-46D4-9203-64086971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82554A9-E960-4641-AF3C-DAB2C9060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3671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5E96A8-E2BB-4018-A981-D0E86378F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9156A1-1463-4A45-8B33-C8C7059DE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E06F8E8-310E-4DA2-AE1B-66CA6FC56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870DC2-CF32-4624-9F8D-E29D4D125E74}" type="datetimeFigureOut">
              <a:rPr lang="ru-RU" smtClean="0"/>
              <a:t>06.09.2022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42DACA-2418-4FA5-9A3A-F8003411C7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DC3376-1F30-43FB-8D1C-02F40B5A2B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17A53-82DC-4613-813D-F6D2EBCC600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03343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976EA38-7955-4981-923C-F6D718003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928" y="423153"/>
            <a:ext cx="11556459" cy="6011694"/>
          </a:xfrm>
        </p:spPr>
        <p:txBody>
          <a:bodyPr>
            <a:normAutofit/>
          </a:bodyPr>
          <a:lstStyle/>
          <a:p>
            <a:pPr algn="l"/>
            <a:endParaRPr lang="en-US" b="1" dirty="0"/>
          </a:p>
          <a:p>
            <a:pPr algn="l"/>
            <a:endParaRPr lang="en-US" b="1" dirty="0"/>
          </a:p>
          <a:p>
            <a:pPr algn="l"/>
            <a:r>
              <a:rPr lang="ru-RU" b="1" dirty="0"/>
              <a:t>Цель</a:t>
            </a:r>
            <a:r>
              <a:rPr lang="en-US" b="1" dirty="0"/>
              <a:t>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/>
              <a:t>Обеспечить получение данных о пространственном положении с высокой точностью.</a:t>
            </a:r>
          </a:p>
          <a:p>
            <a:pPr algn="l"/>
            <a:endParaRPr lang="en-US" b="1" dirty="0"/>
          </a:p>
          <a:p>
            <a:pPr algn="l"/>
            <a:r>
              <a:rPr lang="ru-RU" b="1" dirty="0"/>
              <a:t>Задачи: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/>
              <a:t>Разработать орган управления квадрокоптера.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/>
              <a:t>Провести комплекс испытаний и добиться стабильного полета устройства.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/>
              <a:t>Изучить теорию векторного управления.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/>
              <a:t>Проанализировать готовые решения векторного управления под микроконтроллер </a:t>
            </a:r>
            <a:r>
              <a:rPr lang="en-US" dirty="0"/>
              <a:t>stm32.</a:t>
            </a:r>
            <a:endParaRPr lang="ru-RU" dirty="0"/>
          </a:p>
          <a:p>
            <a:pPr algn="l"/>
            <a:r>
              <a:rPr lang="ru-RU" dirty="0"/>
              <a:t> 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94686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192DAA-6B28-465D-A745-26EF19CC9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927" y="209483"/>
            <a:ext cx="10225391" cy="753556"/>
          </a:xfrm>
        </p:spPr>
        <p:txBody>
          <a:bodyPr/>
          <a:lstStyle/>
          <a:p>
            <a:pPr algn="ctr"/>
            <a:r>
              <a:rPr lang="ru-RU" dirty="0"/>
              <a:t>пульт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0AB4D65-9AD8-4817-AAB4-43E21A3AAA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58" b="13262"/>
          <a:stretch/>
        </p:blipFill>
        <p:spPr>
          <a:xfrm rot="16200000">
            <a:off x="6999174" y="1023886"/>
            <a:ext cx="4569816" cy="5221806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936B1DC-B9F0-4619-B7BA-42DFA9565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594" y="1503261"/>
            <a:ext cx="5508289" cy="4072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85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DDF895-71A5-4480-88B9-47954BD90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2347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испытания</a:t>
            </a:r>
          </a:p>
        </p:txBody>
      </p:sp>
      <p:pic>
        <p:nvPicPr>
          <p:cNvPr id="4" name="IMG_7350">
            <a:hlinkClick r:id="" action="ppaction://media"/>
            <a:extLst>
              <a:ext uri="{FF2B5EF4-FFF2-40B4-BE49-F238E27FC236}">
                <a16:creationId xmlns:a16="http://schemas.microsoft.com/office/drawing/2014/main" id="{17ECA686-49B3-41BB-BF90-1AC648E963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4051" y="1013911"/>
            <a:ext cx="9902758" cy="5570175"/>
          </a:xfrm>
        </p:spPr>
      </p:pic>
    </p:spTree>
    <p:extLst>
      <p:ext uri="{BB962C8B-B14F-4D97-AF65-F5344CB8AC3E}">
        <p14:creationId xmlns:p14="http://schemas.microsoft.com/office/powerpoint/2010/main" val="2571064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C55C9F-BA01-49D3-9C60-BED8CD3B2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5558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итоги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D02392F-4E4F-4A3E-9B29-437F12C87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219" y="1164887"/>
            <a:ext cx="7717277" cy="4340968"/>
          </a:xfrm>
          <a:prstGeom prst="rect">
            <a:avLst/>
          </a:prstGeom>
        </p:spPr>
      </p:pic>
      <p:sp>
        <p:nvSpPr>
          <p:cNvPr id="7" name="Объект 6">
            <a:extLst>
              <a:ext uri="{FF2B5EF4-FFF2-40B4-BE49-F238E27FC236}">
                <a16:creationId xmlns:a16="http://schemas.microsoft.com/office/drawing/2014/main" id="{E870167F-FCF9-4D38-B53C-69C573624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2766"/>
            <a:ext cx="6204626" cy="5642043"/>
          </a:xfrm>
        </p:spPr>
        <p:txBody>
          <a:bodyPr/>
          <a:lstStyle/>
          <a:p>
            <a:pPr marL="0" indent="0">
              <a:buNone/>
            </a:pPr>
            <a:r>
              <a:rPr lang="ru-RU" sz="3200" b="1" dirty="0"/>
              <a:t>Освоено</a:t>
            </a:r>
            <a:r>
              <a:rPr lang="en-US" sz="3200" b="1" dirty="0"/>
              <a:t>:</a:t>
            </a:r>
            <a:endParaRPr lang="ru-RU" sz="3200" b="1" dirty="0"/>
          </a:p>
          <a:p>
            <a:r>
              <a:rPr lang="ru-RU" dirty="0"/>
              <a:t>Отправка и прием телеметрии по </a:t>
            </a:r>
            <a:r>
              <a:rPr lang="ru-RU" dirty="0" err="1"/>
              <a:t>радиомодулю</a:t>
            </a:r>
            <a:r>
              <a:rPr lang="ru-RU" dirty="0"/>
              <a:t> </a:t>
            </a:r>
            <a:r>
              <a:rPr lang="en-US" dirty="0"/>
              <a:t>HC-12</a:t>
            </a:r>
          </a:p>
          <a:p>
            <a:r>
              <a:rPr lang="ru-RU" dirty="0"/>
              <a:t>Получение данных о пространственном положении с помощью </a:t>
            </a:r>
            <a:r>
              <a:rPr lang="en-US" dirty="0"/>
              <a:t>MPU </a:t>
            </a:r>
            <a:r>
              <a:rPr lang="ru-RU" dirty="0"/>
              <a:t>модуля</a:t>
            </a:r>
          </a:p>
          <a:p>
            <a:r>
              <a:rPr lang="ru-RU" dirty="0"/>
              <a:t>Управление моторами с помощью </a:t>
            </a:r>
            <a:r>
              <a:rPr lang="en-US" dirty="0"/>
              <a:t>ESC</a:t>
            </a:r>
            <a:r>
              <a:rPr lang="ru-RU" dirty="0"/>
              <a:t> и подачи </a:t>
            </a:r>
            <a:r>
              <a:rPr lang="en-US" dirty="0"/>
              <a:t>PWM </a:t>
            </a:r>
            <a:r>
              <a:rPr lang="ru-RU" dirty="0"/>
              <a:t>сигнала</a:t>
            </a:r>
          </a:p>
          <a:p>
            <a:r>
              <a:rPr lang="ru-RU" dirty="0"/>
              <a:t>Написание ПИД регулятора</a:t>
            </a:r>
          </a:p>
        </p:txBody>
      </p:sp>
    </p:spTree>
    <p:extLst>
      <p:ext uri="{BB962C8B-B14F-4D97-AF65-F5344CB8AC3E}">
        <p14:creationId xmlns:p14="http://schemas.microsoft.com/office/powerpoint/2010/main" val="701817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614DD7-C826-4057-9763-04F502571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117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Устройство статора</a:t>
            </a:r>
          </a:p>
        </p:txBody>
      </p:sp>
      <p:pic>
        <p:nvPicPr>
          <p:cNvPr id="1026" name="Picture 2" descr="https://housecomputer.ru/rest/hobby/rc_models/brushless_device/brushless03/brushless3_3.png">
            <a:extLst>
              <a:ext uri="{FF2B5EF4-FFF2-40B4-BE49-F238E27FC236}">
                <a16:creationId xmlns:a16="http://schemas.microsoft.com/office/drawing/2014/main" id="{AEF98877-01A9-48A2-A425-889223DCFB0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303" y="1598183"/>
            <a:ext cx="3879715" cy="4530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blog.avislab.com/uploads/2013/05/brushless3_1.png">
            <a:extLst>
              <a:ext uri="{FF2B5EF4-FFF2-40B4-BE49-F238E27FC236}">
                <a16:creationId xmlns:a16="http://schemas.microsoft.com/office/drawing/2014/main" id="{91AB5CFE-26DC-4D55-B477-C9C6ACB3B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92745"/>
            <a:ext cx="4964349" cy="386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6231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5F9CF5-D357-43BB-B9E0-F34BAD9ED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96C9AB-FD6A-4B80-9CDC-A7651EF08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" name="Picture 4" descr="4-pole-bldc">
            <a:extLst>
              <a:ext uri="{FF2B5EF4-FFF2-40B4-BE49-F238E27FC236}">
                <a16:creationId xmlns:a16="http://schemas.microsoft.com/office/drawing/2014/main" id="{DFAFC0F2-3C39-471C-A090-FCABA3CFABB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446" y="754232"/>
            <a:ext cx="7619107" cy="5541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082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E6FD4B-4E47-4E4A-B58C-5E0A705E8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ШИМ (PWM), частота, переходные процессы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E7AAD4-AC17-4DB2-9ED3-BF8BEB10B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9485" y="1582434"/>
            <a:ext cx="5212404" cy="4351338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Чтобы обеспечить управление оборотами двигателя нужно регулировать напряжение его питания. Изменение действующего напряжения осуществляется с помощью широтно-импульсной модуляции. Т.е. ключи открыты не все время, а открываются, и закрываются с фиксированной частой, но изменяемой скважностью.</a:t>
            </a:r>
          </a:p>
        </p:txBody>
      </p:sp>
      <p:pic>
        <p:nvPicPr>
          <p:cNvPr id="3074" name="Picture 2" descr="https://blog.avislab.com/uploads/2013/05/brushless3_6.png">
            <a:extLst>
              <a:ext uri="{FF2B5EF4-FFF2-40B4-BE49-F238E27FC236}">
                <a16:creationId xmlns:a16="http://schemas.microsoft.com/office/drawing/2014/main" id="{B00822A8-630D-4AC8-8456-0F8CA8B536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617" y="1359307"/>
            <a:ext cx="4000013" cy="520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9157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25E340-0469-4DE6-B370-95B60CB9A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Timing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E244B2-03E8-420C-B6AD-B1490E666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При приложении напряжения к обмотке двигателя, ток в обмотке не может вырасти мгновенно, поскольку обмотка двигателя представляет собой индуктивность, поэтому действие обмотки двигателя несколько запаздывает за управляющим сигналом. Чтобы компенсировать эту задержку управляющий сигнал на ключи подают с опережением.</a:t>
            </a:r>
          </a:p>
        </p:txBody>
      </p:sp>
    </p:spTree>
    <p:extLst>
      <p:ext uri="{BB962C8B-B14F-4D97-AF65-F5344CB8AC3E}">
        <p14:creationId xmlns:p14="http://schemas.microsoft.com/office/powerpoint/2010/main" val="31662157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126</Words>
  <Application>Microsoft Office PowerPoint</Application>
  <PresentationFormat>Широкоэкранный</PresentationFormat>
  <Paragraphs>24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пульт</vt:lpstr>
      <vt:lpstr>испытания</vt:lpstr>
      <vt:lpstr>итоги</vt:lpstr>
      <vt:lpstr>Устройство статора</vt:lpstr>
      <vt:lpstr>Презентация PowerPoint</vt:lpstr>
      <vt:lpstr>ШИМ (PWM), частота, переходные процессы </vt:lpstr>
      <vt:lpstr>Timing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Bunakov Egor</dc:creator>
  <cp:lastModifiedBy>Bunakov Egor</cp:lastModifiedBy>
  <cp:revision>14</cp:revision>
  <dcterms:created xsi:type="dcterms:W3CDTF">2022-09-04T09:05:05Z</dcterms:created>
  <dcterms:modified xsi:type="dcterms:W3CDTF">2022-09-06T11:25:39Z</dcterms:modified>
</cp:coreProperties>
</file>

<file path=docProps/thumbnail.jpeg>
</file>